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DA4D5573-FC8E-41EB-B3B4-069708D7F3CB}" type="datetimeFigureOut">
              <a:rPr lang="el-GR" smtClean="0"/>
              <a:t>9/11/2015</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9FB1AECF-2312-43C6-A008-0364B9BFA528}"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A4D5573-FC8E-41EB-B3B4-069708D7F3CB}" type="datetimeFigureOut">
              <a:rPr lang="el-GR" smtClean="0"/>
              <a:t>9/11/2015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B1AECF-2312-43C6-A008-0364B9BFA528}"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A4D5573-FC8E-41EB-B3B4-069708D7F3CB}" type="datetimeFigureOut">
              <a:rPr lang="el-GR" smtClean="0"/>
              <a:t>9/11/2015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B1AECF-2312-43C6-A008-0364B9BFA528}"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DA4D5573-FC8E-41EB-B3B4-069708D7F3CB}" type="datetimeFigureOut">
              <a:rPr lang="el-GR" smtClean="0"/>
              <a:t>9/11/2015</a:t>
            </a:fld>
            <a:endParaRPr lang="el-GR"/>
          </a:p>
        </p:txBody>
      </p:sp>
      <p:sp>
        <p:nvSpPr>
          <p:cNvPr id="9" name="8 - Θέση αριθμού διαφάνειας"/>
          <p:cNvSpPr>
            <a:spLocks noGrp="1"/>
          </p:cNvSpPr>
          <p:nvPr>
            <p:ph type="sldNum" sz="quarter" idx="15"/>
          </p:nvPr>
        </p:nvSpPr>
        <p:spPr/>
        <p:txBody>
          <a:bodyPr rtlCol="0"/>
          <a:lstStyle/>
          <a:p>
            <a:fld id="{9FB1AECF-2312-43C6-A008-0364B9BFA528}" type="slidenum">
              <a:rPr lang="el-GR" smtClean="0"/>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DA4D5573-FC8E-41EB-B3B4-069708D7F3CB}" type="datetimeFigureOut">
              <a:rPr lang="el-GR" smtClean="0"/>
              <a:t>9/11/2015</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9FB1AECF-2312-43C6-A008-0364B9BFA528}"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A4D5573-FC8E-41EB-B3B4-069708D7F3CB}" type="datetimeFigureOut">
              <a:rPr lang="el-GR" smtClean="0"/>
              <a:t>9/11/2015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FB1AECF-2312-43C6-A008-0364B9BFA528}" type="slidenum">
              <a:rPr lang="el-GR" smtClean="0"/>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DA4D5573-FC8E-41EB-B3B4-069708D7F3CB}" type="datetimeFigureOut">
              <a:rPr lang="el-GR" smtClean="0"/>
              <a:t>9/11/2015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FB1AECF-2312-43C6-A008-0364B9BFA528}" type="slidenum">
              <a:rPr lang="el-GR" smtClean="0"/>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DA4D5573-FC8E-41EB-B3B4-069708D7F3CB}" type="datetimeFigureOut">
              <a:rPr lang="el-GR" smtClean="0"/>
              <a:t>9/11/2015</a:t>
            </a:fld>
            <a:endParaRPr lang="el-GR"/>
          </a:p>
        </p:txBody>
      </p:sp>
      <p:sp>
        <p:nvSpPr>
          <p:cNvPr id="7" name="6 - Θέση αριθμού διαφάνειας"/>
          <p:cNvSpPr>
            <a:spLocks noGrp="1"/>
          </p:cNvSpPr>
          <p:nvPr>
            <p:ph type="sldNum" sz="quarter" idx="11"/>
          </p:nvPr>
        </p:nvSpPr>
        <p:spPr/>
        <p:txBody>
          <a:bodyPr rtlCol="0"/>
          <a:lstStyle/>
          <a:p>
            <a:fld id="{9FB1AECF-2312-43C6-A008-0364B9BFA528}" type="slidenum">
              <a:rPr lang="el-GR" smtClean="0"/>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A4D5573-FC8E-41EB-B3B4-069708D7F3CB}" type="datetimeFigureOut">
              <a:rPr lang="el-GR" smtClean="0"/>
              <a:t>9/11/2015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FB1AECF-2312-43C6-A008-0364B9BFA528}"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DA4D5573-FC8E-41EB-B3B4-069708D7F3CB}" type="datetimeFigureOut">
              <a:rPr lang="el-GR" smtClean="0"/>
              <a:t>9/11/2015</a:t>
            </a:fld>
            <a:endParaRPr lang="el-GR"/>
          </a:p>
        </p:txBody>
      </p:sp>
      <p:sp>
        <p:nvSpPr>
          <p:cNvPr id="22" name="21 - Θέση αριθμού διαφάνειας"/>
          <p:cNvSpPr>
            <a:spLocks noGrp="1"/>
          </p:cNvSpPr>
          <p:nvPr>
            <p:ph type="sldNum" sz="quarter" idx="15"/>
          </p:nvPr>
        </p:nvSpPr>
        <p:spPr/>
        <p:txBody>
          <a:bodyPr rtlCol="0"/>
          <a:lstStyle/>
          <a:p>
            <a:fld id="{9FB1AECF-2312-43C6-A008-0364B9BFA528}" type="slidenum">
              <a:rPr lang="el-GR" smtClean="0"/>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DA4D5573-FC8E-41EB-B3B4-069708D7F3CB}" type="datetimeFigureOut">
              <a:rPr lang="el-GR" smtClean="0"/>
              <a:t>9/11/2015</a:t>
            </a:fld>
            <a:endParaRPr lang="el-GR"/>
          </a:p>
        </p:txBody>
      </p:sp>
      <p:sp>
        <p:nvSpPr>
          <p:cNvPr id="18" name="17 - Θέση αριθμού διαφάνειας"/>
          <p:cNvSpPr>
            <a:spLocks noGrp="1"/>
          </p:cNvSpPr>
          <p:nvPr>
            <p:ph type="sldNum" sz="quarter" idx="11"/>
          </p:nvPr>
        </p:nvSpPr>
        <p:spPr/>
        <p:txBody>
          <a:bodyPr rtlCol="0"/>
          <a:lstStyle/>
          <a:p>
            <a:fld id="{9FB1AECF-2312-43C6-A008-0364B9BFA528}" type="slidenum">
              <a:rPr lang="el-GR" smtClean="0"/>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A4D5573-FC8E-41EB-B3B4-069708D7F3CB}" type="datetimeFigureOut">
              <a:rPr lang="el-GR" smtClean="0"/>
              <a:t>9/11/2015</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FB1AECF-2312-43C6-A008-0364B9BFA528}"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051720" y="0"/>
            <a:ext cx="6172200" cy="1894362"/>
          </a:xfrm>
        </p:spPr>
        <p:txBody>
          <a:bodyPr/>
          <a:lstStyle/>
          <a:p>
            <a:r>
              <a:rPr lang="el-GR" dirty="0" smtClean="0"/>
              <a:t>2</a:t>
            </a:r>
            <a:r>
              <a:rPr lang="el-GR" baseline="30000" dirty="0" smtClean="0"/>
              <a:t>η</a:t>
            </a:r>
            <a:r>
              <a:rPr lang="el-GR" dirty="0" smtClean="0"/>
              <a:t> </a:t>
            </a:r>
            <a:r>
              <a:rPr lang="el-GR" dirty="0" err="1" smtClean="0"/>
              <a:t>Τηλεδιασκεψη</a:t>
            </a:r>
            <a:r>
              <a:rPr lang="el-GR" dirty="0" smtClean="0"/>
              <a:t> </a:t>
            </a:r>
            <a:r>
              <a:rPr lang="el-GR" dirty="0" err="1" smtClean="0"/>
              <a:t>γνωριμιασ</a:t>
            </a:r>
            <a:r>
              <a:rPr lang="el-GR" dirty="0" smtClean="0"/>
              <a:t> 9/11/2015</a:t>
            </a:r>
            <a:endParaRPr lang="el-GR" dirty="0"/>
          </a:p>
        </p:txBody>
      </p:sp>
      <p:sp>
        <p:nvSpPr>
          <p:cNvPr id="3" name="2 - Υπότιτλος"/>
          <p:cNvSpPr>
            <a:spLocks noGrp="1"/>
          </p:cNvSpPr>
          <p:nvPr>
            <p:ph type="subTitle" idx="1"/>
          </p:nvPr>
        </p:nvSpPr>
        <p:spPr>
          <a:xfrm>
            <a:off x="2286000" y="2348880"/>
            <a:ext cx="6172200" cy="4026042"/>
          </a:xfrm>
        </p:spPr>
        <p:txBody>
          <a:bodyPr>
            <a:noAutofit/>
          </a:bodyPr>
          <a:lstStyle/>
          <a:p>
            <a:r>
              <a:rPr lang="el-GR" sz="2800" dirty="0" smtClean="0"/>
              <a:t>Σχολεία και δάσκαλοι με τα τμήματά τους, Περιφερειακό δημοτικό σχολείο </a:t>
            </a:r>
            <a:r>
              <a:rPr lang="el-GR" sz="2800" dirty="0" err="1" smtClean="0"/>
              <a:t>Ασγάτας</a:t>
            </a:r>
            <a:r>
              <a:rPr lang="el-GR" sz="2800" dirty="0" smtClean="0"/>
              <a:t>, Κύπρος Ανθή </a:t>
            </a:r>
            <a:r>
              <a:rPr lang="el-GR" sz="2800" dirty="0" err="1" smtClean="0"/>
              <a:t>Παπαιωάννου</a:t>
            </a:r>
            <a:r>
              <a:rPr lang="el-GR" sz="2800" dirty="0" smtClean="0"/>
              <a:t> ,</a:t>
            </a:r>
            <a:r>
              <a:rPr lang="el-GR" sz="2800" dirty="0" smtClean="0"/>
              <a:t> 10</a:t>
            </a:r>
            <a:r>
              <a:rPr lang="el-GR" sz="2800" baseline="30000" dirty="0" smtClean="0"/>
              <a:t>ο</a:t>
            </a:r>
            <a:r>
              <a:rPr lang="el-GR" sz="2800" dirty="0" smtClean="0"/>
              <a:t> δημοτικό σχολείο Αιγάλεω, Λιανού Κυριακή,2</a:t>
            </a:r>
            <a:r>
              <a:rPr lang="el-GR" sz="2800" baseline="30000" dirty="0" smtClean="0"/>
              <a:t>ο</a:t>
            </a:r>
            <a:r>
              <a:rPr lang="el-GR" sz="2800" dirty="0" smtClean="0"/>
              <a:t> δημοτικό σχολείο Γρεβενών</a:t>
            </a:r>
            <a:r>
              <a:rPr lang="el-GR" sz="2800" dirty="0" smtClean="0"/>
              <a:t> Αργύρης </a:t>
            </a:r>
            <a:r>
              <a:rPr lang="el-GR" sz="2800" dirty="0" err="1" smtClean="0"/>
              <a:t>Καραλιόλιος</a:t>
            </a:r>
            <a:r>
              <a:rPr lang="el-GR" sz="2800" dirty="0" smtClean="0"/>
              <a:t> και Ολοήμερο Δημοτικό Σχολείο </a:t>
            </a:r>
            <a:r>
              <a:rPr lang="el-GR" sz="2800" dirty="0" err="1" smtClean="0"/>
              <a:t>Σταυρακίου</a:t>
            </a:r>
            <a:r>
              <a:rPr lang="el-GR" sz="2800" dirty="0" smtClean="0"/>
              <a:t> Χριστόφορος </a:t>
            </a:r>
            <a:r>
              <a:rPr lang="el-GR" sz="2800" dirty="0" err="1" smtClean="0"/>
              <a:t>Πουλίζος</a:t>
            </a:r>
            <a:r>
              <a:rPr lang="el-GR" sz="2800" dirty="0" smtClean="0"/>
              <a:t>.</a:t>
            </a: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9.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0.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1.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2.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3.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4.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5.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6.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7.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8.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9.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20.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21.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Αξιολογηση</a:t>
            </a:r>
            <a:r>
              <a:rPr lang="el-GR" dirty="0" smtClean="0"/>
              <a:t>:</a:t>
            </a:r>
            <a:endParaRPr lang="el-GR" dirty="0"/>
          </a:p>
        </p:txBody>
      </p:sp>
      <p:sp>
        <p:nvSpPr>
          <p:cNvPr id="3" name="2 - Θέση περιεχομένου"/>
          <p:cNvSpPr>
            <a:spLocks noGrp="1"/>
          </p:cNvSpPr>
          <p:nvPr>
            <p:ph sz="quarter" idx="1"/>
          </p:nvPr>
        </p:nvSpPr>
        <p:spPr/>
        <p:txBody>
          <a:bodyPr>
            <a:normAutofit/>
          </a:bodyPr>
          <a:lstStyle/>
          <a:p>
            <a:pPr>
              <a:buNone/>
            </a:pPr>
            <a:r>
              <a:rPr lang="el-GR" dirty="0" smtClean="0"/>
              <a:t>Τα παιδιά του Αιγάλεω, των Γρεβενών και του </a:t>
            </a:r>
            <a:r>
              <a:rPr lang="el-GR" dirty="0" err="1" smtClean="0"/>
              <a:t>Σταυρακίου</a:t>
            </a:r>
            <a:r>
              <a:rPr lang="el-GR" dirty="0" smtClean="0"/>
              <a:t> ξαναμίλησαν μεταξύ τους και είπαν τα νεώτερα των σχολείων τους μιας και έχουν ήδη γνωριστεί. Μετά που έλυσε ένα μικρό τεχνικό πρόβλημα, συνδέθηκε και το σχολείο της Κύπρου που γνωριστήκαμε και μιλήσαμε για πρώτη φορά. Τους κάναμε και έκπληξη δείχνοντας τους τη σημαία της Κύπρου που φτιάξαμε. Τα παιδιά </a:t>
            </a:r>
            <a:r>
              <a:rPr lang="el-GR" dirty="0" err="1" smtClean="0"/>
              <a:t>απολαυσαν</a:t>
            </a:r>
            <a:r>
              <a:rPr lang="el-GR" dirty="0" smtClean="0"/>
              <a:t> την διαδικασία , ξαναμίλησαν με τους νέους τους φίλους από την Ελλάδα και γνωρίστηκαν με τους νέους τους φίλους από την Κύπρο.</a:t>
            </a:r>
            <a:endParaRPr lang="el-GR" dirty="0"/>
          </a:p>
        </p:txBody>
      </p:sp>
    </p:spTree>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Εμπλεκομενα</a:t>
            </a:r>
            <a:r>
              <a:rPr lang="el-GR" dirty="0" smtClean="0"/>
              <a:t> </a:t>
            </a:r>
            <a:r>
              <a:rPr lang="el-GR" dirty="0" err="1" smtClean="0"/>
              <a:t>μαθηματα</a:t>
            </a:r>
            <a:r>
              <a:rPr lang="el-GR" dirty="0" smtClean="0"/>
              <a:t> </a:t>
            </a:r>
            <a:r>
              <a:rPr lang="el-GR" dirty="0" err="1" smtClean="0"/>
              <a:t>δραστηριοτητασ</a:t>
            </a:r>
            <a:r>
              <a:rPr lang="el-GR" dirty="0" smtClean="0"/>
              <a:t>:</a:t>
            </a:r>
            <a:r>
              <a:rPr lang="el-GR" dirty="0" smtClean="0"/>
              <a:t/>
            </a:r>
            <a:br>
              <a:rPr lang="el-GR" dirty="0" smtClean="0"/>
            </a:br>
            <a:endParaRPr lang="el-GR" dirty="0"/>
          </a:p>
        </p:txBody>
      </p:sp>
      <p:sp>
        <p:nvSpPr>
          <p:cNvPr id="3" name="2 - Θέση περιεχομένου"/>
          <p:cNvSpPr>
            <a:spLocks noGrp="1"/>
          </p:cNvSpPr>
          <p:nvPr>
            <p:ph sz="quarter" idx="1"/>
          </p:nvPr>
        </p:nvSpPr>
        <p:spPr/>
        <p:txBody>
          <a:bodyPr/>
          <a:lstStyle/>
          <a:p>
            <a:pPr>
              <a:buFont typeface="Wingdings" pitchFamily="2" charset="2"/>
              <a:buChar char="Ø"/>
            </a:pPr>
            <a:r>
              <a:rPr lang="el-GR" dirty="0" smtClean="0"/>
              <a:t>ΤΠΕ</a:t>
            </a:r>
          </a:p>
          <a:p>
            <a:pPr>
              <a:buFont typeface="Wingdings" pitchFamily="2" charset="2"/>
              <a:buChar char="Ø"/>
            </a:pPr>
            <a:r>
              <a:rPr lang="el-GR" dirty="0" smtClean="0"/>
              <a:t>Εικαστικά</a:t>
            </a:r>
          </a:p>
          <a:p>
            <a:pPr>
              <a:buFont typeface="Wingdings" pitchFamily="2" charset="2"/>
              <a:buChar char="Ø"/>
            </a:pPr>
            <a:r>
              <a:rPr lang="el-GR" dirty="0" smtClean="0"/>
              <a:t>Γλώσσα, μιας και τα παιδιά επικοινώνησαν πολύ δημιουργικά με τους νέους τους φίλους.</a:t>
            </a:r>
            <a:endParaRPr lang="el-GR"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2.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3.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4.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5.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6.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7.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8.png"/>
          <p:cNvPicPr>
            <a:picLocks noGrp="1" noChangeAspect="1"/>
          </p:cNvPicPr>
          <p:nvPr>
            <p:ph sz="quarter" idx="1"/>
          </p:nvPr>
        </p:nvPicPr>
        <p:blipFill>
          <a:blip r:embed="rId2" cstate="print"/>
          <a:stretch>
            <a:fillRect/>
          </a:stretch>
        </p:blipFill>
        <p:spPr>
          <a:xfrm>
            <a:off x="457200" y="1937775"/>
            <a:ext cx="7467600" cy="4198475"/>
          </a:xfrm>
        </p:spPr>
      </p:pic>
    </p:spTree>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44</TotalTime>
  <Words>151</Words>
  <Application>Microsoft Office PowerPoint</Application>
  <PresentationFormat>Προβολή στην οθόνη (4:3)</PresentationFormat>
  <Paragraphs>8</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Προεξοχή</vt:lpstr>
      <vt:lpstr>2η Τηλεδιασκεψη γνωριμιασ 9/11/2015</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Αξιολογηση:</vt:lpstr>
      <vt:lpstr>Εμπλεκομενα μαθηματα δραστηριοτητασ: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Τηλεδιάσκεψη 9/11/2015</dc:title>
  <dc:creator>ΚΙΚΗ</dc:creator>
  <cp:lastModifiedBy>ΚΙΚΗ</cp:lastModifiedBy>
  <cp:revision>5</cp:revision>
  <dcterms:created xsi:type="dcterms:W3CDTF">2015-11-09T21:00:33Z</dcterms:created>
  <dcterms:modified xsi:type="dcterms:W3CDTF">2015-11-09T21:45:00Z</dcterms:modified>
</cp:coreProperties>
</file>